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7" r:id="rId1"/>
  </p:sldMasterIdLst>
  <p:sldIdLst>
    <p:sldId id="256" r:id="rId2"/>
    <p:sldId id="267" r:id="rId3"/>
    <p:sldId id="266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DED1-C660-42F9-8C86-E908C84B85D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CFD-B059-4811-AF56-ABAE3F203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75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DED1-C660-42F9-8C86-E908C84B85D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CFD-B059-4811-AF56-ABAE3F203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4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DED1-C660-42F9-8C86-E908C84B85D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CFD-B059-4811-AF56-ABAE3F203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4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DED1-C660-42F9-8C86-E908C84B85D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CFD-B059-4811-AF56-ABAE3F203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11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DED1-C660-42F9-8C86-E908C84B85D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CFD-B059-4811-AF56-ABAE3F203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0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DED1-C660-42F9-8C86-E908C84B85D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CFD-B059-4811-AF56-ABAE3F203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88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DED1-C660-42F9-8C86-E908C84B85D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CFD-B059-4811-AF56-ABAE3F203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81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DED1-C660-42F9-8C86-E908C84B85D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CFD-B059-4811-AF56-ABAE3F203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44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DED1-C660-42F9-8C86-E908C84B85D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CFD-B059-4811-AF56-ABAE3F203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040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DED1-C660-42F9-8C86-E908C84B85D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CFD-B059-4811-AF56-ABAE3F203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59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DED1-C660-42F9-8C86-E908C84B85D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CCFD-B059-4811-AF56-ABAE3F203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0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EDED1-C660-42F9-8C86-E908C84B85D5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CCCFD-B059-4811-AF56-ABAE3F203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9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4"/>
            <a:ext cx="8340437" cy="68995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4C6E7-F344-46EF-8DC9-B105E041F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5759" y="1155072"/>
            <a:ext cx="4296228" cy="2854037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Poetry with an accent </a:t>
            </a:r>
            <a:br>
              <a:rPr lang="en-GB" sz="800" dirty="0">
                <a:effectLst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/>
            </a:br>
            <a:endParaRPr lang="en-GB" sz="3600" dirty="0"/>
          </a:p>
        </p:txBody>
      </p:sp>
      <p:pic>
        <p:nvPicPr>
          <p:cNvPr id="6" name="Fronte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3873" y="5063837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16983" y="6193517"/>
            <a:ext cx="3579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Poem “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Frontera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” (“Border” by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C.Lema</a:t>
            </a:r>
            <a:r>
              <a:rPr lang="en-GB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24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C6E7-F344-46EF-8DC9-B105E041F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38" y="285480"/>
            <a:ext cx="6310682" cy="1986052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Newham Poetry Group’ (hi)story 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/>
            </a:b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56" t="11834" r="7940" b="9696"/>
          <a:stretch/>
        </p:blipFill>
        <p:spPr>
          <a:xfrm>
            <a:off x="6910251" y="0"/>
            <a:ext cx="5281749" cy="6858000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5F13C879-A105-8F42-C661-588D19427E81}"/>
              </a:ext>
            </a:extLst>
          </p:cNvPr>
          <p:cNvSpPr/>
          <p:nvPr/>
        </p:nvSpPr>
        <p:spPr>
          <a:xfrm>
            <a:off x="821802" y="2271532"/>
            <a:ext cx="5127586" cy="2314936"/>
          </a:xfrm>
          <a:prstGeom prst="wedgeEllipseCallout">
            <a:avLst>
              <a:gd name="adj1" fmla="val 62975"/>
              <a:gd name="adj2" fmla="val 11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“I am different but not a stranger…I am a poet”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C6E7-F344-46EF-8DC9-B105E041F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02" y="195943"/>
            <a:ext cx="11510852" cy="1802675"/>
          </a:xfrm>
        </p:spPr>
        <p:txBody>
          <a:bodyPr>
            <a:normAutofit/>
          </a:bodyPr>
          <a:lstStyle/>
          <a:p>
            <a:pPr algn="ctr"/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/>
            </a:br>
            <a:endParaRPr lang="en-GB" sz="3600" dirty="0"/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14C40D64-615C-568B-3F17-74981990F4C1}"/>
              </a:ext>
            </a:extLst>
          </p:cNvPr>
          <p:cNvSpPr/>
          <p:nvPr/>
        </p:nvSpPr>
        <p:spPr>
          <a:xfrm>
            <a:off x="1349984" y="57942"/>
            <a:ext cx="7248555" cy="1798109"/>
          </a:xfrm>
          <a:prstGeom prst="cloudCallout">
            <a:avLst>
              <a:gd name="adj1" fmla="val 33087"/>
              <a:gd name="adj2" fmla="val 69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Poetry demolishes language barriers and cultural differences when it is based in open and honest exchanges between participants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B3DD5FB4-26C9-1D7F-6F4B-1CA0F4AED1B9}"/>
              </a:ext>
            </a:extLst>
          </p:cNvPr>
          <p:cNvSpPr/>
          <p:nvPr/>
        </p:nvSpPr>
        <p:spPr>
          <a:xfrm>
            <a:off x="3870847" y="4398979"/>
            <a:ext cx="6280150" cy="2263077"/>
          </a:xfrm>
          <a:prstGeom prst="cloudCallout">
            <a:avLst>
              <a:gd name="adj1" fmla="val 20479"/>
              <a:gd name="adj2" fmla="val -9782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Poetry is a language in itself and when used in a safe and welcoming environment it can be a bridge that connects our differences and acknowledges our similarities.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45F4E0BB-C728-EA6C-E404-BF2A8CC05843}"/>
              </a:ext>
            </a:extLst>
          </p:cNvPr>
          <p:cNvSpPr/>
          <p:nvPr/>
        </p:nvSpPr>
        <p:spPr>
          <a:xfrm>
            <a:off x="775948" y="1812709"/>
            <a:ext cx="4753337" cy="1672009"/>
          </a:xfrm>
          <a:prstGeom prst="cloudCallout">
            <a:avLst>
              <a:gd name="adj1" fmla="val 82170"/>
              <a:gd name="adj2" fmla="val 1626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“Belonging is the condition to be understood”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CA25C30F-D86B-300B-13FB-3E2641C8D30F}"/>
              </a:ext>
            </a:extLst>
          </p:cNvPr>
          <p:cNvSpPr/>
          <p:nvPr/>
        </p:nvSpPr>
        <p:spPr>
          <a:xfrm>
            <a:off x="433007" y="3283123"/>
            <a:ext cx="5439221" cy="1720369"/>
          </a:xfrm>
          <a:prstGeom prst="cloudCallout">
            <a:avLst>
              <a:gd name="adj1" fmla="val 75213"/>
              <a:gd name="adj2" fmla="val -48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Artistic expressions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msut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be decolonised and we must avoid using Eurocentric approach.</a:t>
            </a:r>
            <a:endParaRPr lang="en-US" dirty="0"/>
          </a:p>
        </p:txBody>
      </p:sp>
      <p:pic>
        <p:nvPicPr>
          <p:cNvPr id="5" name="Picture 4" descr="A picture containing text, cartoon, design&#10;&#10;Description automatically generated">
            <a:extLst>
              <a:ext uri="{FF2B5EF4-FFF2-40B4-BE49-F238E27FC236}">
                <a16:creationId xmlns:a16="http://schemas.microsoft.com/office/drawing/2014/main" id="{D68E7384-AA7D-0AD3-0569-C95E15206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5" t="3643" r="5556" b="69231"/>
          <a:stretch/>
        </p:blipFill>
        <p:spPr>
          <a:xfrm>
            <a:off x="7751489" y="1461457"/>
            <a:ext cx="3876165" cy="16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A4A9-1979-4A9F-8DF0-DECE8439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82" y="103869"/>
            <a:ext cx="2182521" cy="93270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Poems: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3023" y="320456"/>
            <a:ext cx="484803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Are Poets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are the ones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Who feel the sting of loss,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pain and misery of life;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Connected by allowing our emotions,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By not hiding far behind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Rehearsed smiles,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But sharing our frowns as they emerge.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 home,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might be mothers, sons or wives,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might be English, German, Spanish, other, We might be teachers, nurses, men in suits,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Who come from places of divorce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 happy hearths.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might be all and more when we're away,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But here, we're poets sharing poetry.</a:t>
            </a:r>
          </a:p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82" y="940512"/>
            <a:ext cx="3627434" cy="4157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0293"/>
          <a:stretch/>
        </p:blipFill>
        <p:spPr>
          <a:xfrm>
            <a:off x="3593712" y="115141"/>
            <a:ext cx="3310415" cy="2464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331" y="4446779"/>
            <a:ext cx="3158002" cy="2267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442" y="2579449"/>
            <a:ext cx="3011685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13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226</Words>
  <Application>Microsoft Macintosh PowerPoint</Application>
  <PresentationFormat>Widescreen</PresentationFormat>
  <Paragraphs>27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Poetry with an accent    </vt:lpstr>
      <vt:lpstr>   Newham Poetry Group’ (hi)story   </vt:lpstr>
      <vt:lpstr>  </vt:lpstr>
      <vt:lpstr>Poems: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Sonia QUINTERO</dc:creator>
  <cp:lastModifiedBy>Sonia Esperanza QUINTERO</cp:lastModifiedBy>
  <cp:revision>118</cp:revision>
  <dcterms:created xsi:type="dcterms:W3CDTF">2019-01-16T13:57:29Z</dcterms:created>
  <dcterms:modified xsi:type="dcterms:W3CDTF">2023-05-25T11:23:16Z</dcterms:modified>
</cp:coreProperties>
</file>