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256" r:id="rId2"/>
    <p:sldId id="265" r:id="rId3"/>
    <p:sldId id="267" r:id="rId4"/>
    <p:sldId id="268" r:id="rId5"/>
    <p:sldId id="273" r:id="rId6"/>
    <p:sldId id="269" r:id="rId7"/>
    <p:sldId id="272" r:id="rId8"/>
    <p:sldId id="271" r:id="rId9"/>
    <p:sldId id="270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87" d="100"/>
          <a:sy n="87" d="100"/>
        </p:scale>
        <p:origin x="1092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k Selby (AMA - Staff)" userId="8fedce13-7107-4e76-8370-575abd509bd9" providerId="ADAL" clId="{D55C94AF-3880-434B-9EE2-F8C4A95C52DE}"/>
    <pc:docChg chg="undo custSel addSld delSld modSld sldOrd">
      <pc:chgData name="Nick Selby (AMA - Staff)" userId="8fedce13-7107-4e76-8370-575abd509bd9" providerId="ADAL" clId="{D55C94AF-3880-434B-9EE2-F8C4A95C52DE}" dt="2023-05-25T14:56:16.424" v="20" actId="2696"/>
      <pc:docMkLst>
        <pc:docMk/>
      </pc:docMkLst>
      <pc:sldChg chg="addSp delSp modSp add del ord">
        <pc:chgData name="Nick Selby (AMA - Staff)" userId="8fedce13-7107-4e76-8370-575abd509bd9" providerId="ADAL" clId="{D55C94AF-3880-434B-9EE2-F8C4A95C52DE}" dt="2023-05-25T14:56:16.424" v="20" actId="2696"/>
        <pc:sldMkLst>
          <pc:docMk/>
          <pc:sldMk cId="3291835115" sldId="274"/>
        </pc:sldMkLst>
        <pc:spChg chg="del">
          <ac:chgData name="Nick Selby (AMA - Staff)" userId="8fedce13-7107-4e76-8370-575abd509bd9" providerId="ADAL" clId="{D55C94AF-3880-434B-9EE2-F8C4A95C52DE}" dt="2023-05-25T14:53:31.757" v="6" actId="21"/>
          <ac:spMkLst>
            <pc:docMk/>
            <pc:sldMk cId="3291835115" sldId="274"/>
            <ac:spMk id="2" creationId="{00000000-0000-0000-0000-000000000000}"/>
          </ac:spMkLst>
        </pc:spChg>
        <pc:spChg chg="add del mod">
          <ac:chgData name="Nick Selby (AMA - Staff)" userId="8fedce13-7107-4e76-8370-575abd509bd9" providerId="ADAL" clId="{D55C94AF-3880-434B-9EE2-F8C4A95C52DE}" dt="2023-05-25T14:53:36.175" v="7" actId="21"/>
          <ac:spMkLst>
            <pc:docMk/>
            <pc:sldMk cId="3291835115" sldId="274"/>
            <ac:spMk id="9" creationId="{FBB38F94-CE6B-269E-7865-9479C97EB8C5}"/>
          </ac:spMkLst>
        </pc:spChg>
        <pc:spChg chg="add del mod">
          <ac:chgData name="Nick Selby (AMA - Staff)" userId="8fedce13-7107-4e76-8370-575abd509bd9" providerId="ADAL" clId="{D55C94AF-3880-434B-9EE2-F8C4A95C52DE}" dt="2023-05-25T14:54:28.230" v="10" actId="21"/>
          <ac:spMkLst>
            <pc:docMk/>
            <pc:sldMk cId="3291835115" sldId="274"/>
            <ac:spMk id="11" creationId="{CF9DDEBB-0212-1607-D616-89788FCB4D30}"/>
          </ac:spMkLst>
        </pc:spChg>
        <pc:picChg chg="add del">
          <ac:chgData name="Nick Selby (AMA - Staff)" userId="8fedce13-7107-4e76-8370-575abd509bd9" providerId="ADAL" clId="{D55C94AF-3880-434B-9EE2-F8C4A95C52DE}" dt="2023-05-25T14:52:58.268" v="3" actId="22"/>
          <ac:picMkLst>
            <pc:docMk/>
            <pc:sldMk cId="3291835115" sldId="274"/>
            <ac:picMk id="4" creationId="{906DF2D5-1CE2-B7CC-CAED-2EB59043CE14}"/>
          </ac:picMkLst>
        </pc:picChg>
        <pc:picChg chg="del">
          <ac:chgData name="Nick Selby (AMA - Staff)" userId="8fedce13-7107-4e76-8370-575abd509bd9" providerId="ADAL" clId="{D55C94AF-3880-434B-9EE2-F8C4A95C52DE}" dt="2023-05-25T14:53:06.282" v="4" actId="21"/>
          <ac:picMkLst>
            <pc:docMk/>
            <pc:sldMk cId="3291835115" sldId="274"/>
            <ac:picMk id="6" creationId="{26807860-AE47-874C-A68D-EABC6E571353}"/>
          </ac:picMkLst>
        </pc:picChg>
        <pc:picChg chg="add del">
          <ac:chgData name="Nick Selby (AMA - Staff)" userId="8fedce13-7107-4e76-8370-575abd509bd9" providerId="ADAL" clId="{D55C94AF-3880-434B-9EE2-F8C4A95C52DE}" dt="2023-05-25T14:56:12.767" v="19" actId="21"/>
          <ac:picMkLst>
            <pc:docMk/>
            <pc:sldMk cId="3291835115" sldId="274"/>
            <ac:picMk id="7" creationId="{3522C6D7-3FE7-C900-BC98-9C5B0C75B297}"/>
          </ac:picMkLst>
        </pc:picChg>
        <pc:picChg chg="add mod">
          <ac:chgData name="Nick Selby (AMA - Staff)" userId="8fedce13-7107-4e76-8370-575abd509bd9" providerId="ADAL" clId="{D55C94AF-3880-434B-9EE2-F8C4A95C52DE}" dt="2023-05-25T14:55:21.514" v="18" actId="1076"/>
          <ac:picMkLst>
            <pc:docMk/>
            <pc:sldMk cId="3291835115" sldId="274"/>
            <ac:picMk id="12" creationId="{BBA788EE-6C5E-05A6-73D1-514A3375728F}"/>
          </ac:picMkLst>
        </pc:picChg>
      </pc:sldChg>
    </pc:docChg>
  </pc:docChgLst>
  <pc:docChgLst>
    <pc:chgData name="Nick Selby (AMA - Staff)" userId="8fedce13-7107-4e76-8370-575abd509bd9" providerId="ADAL" clId="{679C17A8-8CED-1D4B-8EEB-6975D5AB63FD}"/>
    <pc:docChg chg="undo custSel addSld delSld modSld sldOrd addMainMaster delMainMaster modMainMaster">
      <pc:chgData name="Nick Selby (AMA - Staff)" userId="8fedce13-7107-4e76-8370-575abd509bd9" providerId="ADAL" clId="{679C17A8-8CED-1D4B-8EEB-6975D5AB63FD}" dt="2023-05-25T12:41:50.827" v="1149" actId="26606"/>
      <pc:docMkLst>
        <pc:docMk/>
      </pc:docMkLst>
      <pc:sldChg chg="del">
        <pc:chgData name="Nick Selby (AMA - Staff)" userId="8fedce13-7107-4e76-8370-575abd509bd9" providerId="ADAL" clId="{679C17A8-8CED-1D4B-8EEB-6975D5AB63FD}" dt="2023-05-25T11:29:21.215" v="1" actId="2696"/>
        <pc:sldMkLst>
          <pc:docMk/>
          <pc:sldMk cId="4126640167" sldId="260"/>
        </pc:sldMkLst>
      </pc:sldChg>
      <pc:sldChg chg="addSp add del">
        <pc:chgData name="Nick Selby (AMA - Staff)" userId="8fedce13-7107-4e76-8370-575abd509bd9" providerId="ADAL" clId="{679C17A8-8CED-1D4B-8EEB-6975D5AB63FD}" dt="2023-05-25T12:38:44.334" v="1144" actId="2696"/>
        <pc:sldMkLst>
          <pc:docMk/>
          <pc:sldMk cId="283845069" sldId="263"/>
        </pc:sldMkLst>
        <pc:picChg chg="add">
          <ac:chgData name="Nick Selby (AMA - Staff)" userId="8fedce13-7107-4e76-8370-575abd509bd9" providerId="ADAL" clId="{679C17A8-8CED-1D4B-8EEB-6975D5AB63FD}" dt="2023-05-25T11:44:41.198" v="147" actId="571"/>
          <ac:picMkLst>
            <pc:docMk/>
            <pc:sldMk cId="283845069" sldId="263"/>
            <ac:picMk id="4" creationId="{CAF7E113-85CD-920A-F0E3-B613D7F881A7}"/>
          </ac:picMkLst>
        </pc:picChg>
      </pc:sldChg>
      <pc:sldChg chg="addSp delSp modSp mod setBg setClrOvrMap">
        <pc:chgData name="Nick Selby (AMA - Staff)" userId="8fedce13-7107-4e76-8370-575abd509bd9" providerId="ADAL" clId="{679C17A8-8CED-1D4B-8EEB-6975D5AB63FD}" dt="2023-05-25T12:41:50.827" v="1149" actId="26606"/>
        <pc:sldMkLst>
          <pc:docMk/>
          <pc:sldMk cId="29129873" sldId="264"/>
        </pc:sldMkLst>
        <pc:spChg chg="del">
          <ac:chgData name="Nick Selby (AMA - Staff)" userId="8fedce13-7107-4e76-8370-575abd509bd9" providerId="ADAL" clId="{679C17A8-8CED-1D4B-8EEB-6975D5AB63FD}" dt="2023-05-25T12:41:21.799" v="1146" actId="478"/>
          <ac:spMkLst>
            <pc:docMk/>
            <pc:sldMk cId="29129873" sldId="264"/>
            <ac:spMk id="2" creationId="{00000000-0000-0000-0000-000000000000}"/>
          </ac:spMkLst>
        </pc:spChg>
        <pc:spChg chg="add del mod">
          <ac:chgData name="Nick Selby (AMA - Staff)" userId="8fedce13-7107-4e76-8370-575abd509bd9" providerId="ADAL" clId="{679C17A8-8CED-1D4B-8EEB-6975D5AB63FD}" dt="2023-05-25T12:41:25.049" v="1147" actId="478"/>
          <ac:spMkLst>
            <pc:docMk/>
            <pc:sldMk cId="29129873" sldId="264"/>
            <ac:spMk id="5" creationId="{CC17E5BA-CCFA-4088-F72C-ABC98475CECC}"/>
          </ac:spMkLst>
        </pc:spChg>
        <pc:picChg chg="mod">
          <ac:chgData name="Nick Selby (AMA - Staff)" userId="8fedce13-7107-4e76-8370-575abd509bd9" providerId="ADAL" clId="{679C17A8-8CED-1D4B-8EEB-6975D5AB63FD}" dt="2023-05-25T12:41:50.827" v="1149" actId="26606"/>
          <ac:picMkLst>
            <pc:docMk/>
            <pc:sldMk cId="29129873" sldId="264"/>
            <ac:picMk id="4" creationId="{DFF2FBF6-8631-4944-8554-C65B72A20DCA}"/>
          </ac:picMkLst>
        </pc:picChg>
        <pc:picChg chg="add mod">
          <ac:chgData name="Nick Selby (AMA - Staff)" userId="8fedce13-7107-4e76-8370-575abd509bd9" providerId="ADAL" clId="{679C17A8-8CED-1D4B-8EEB-6975D5AB63FD}" dt="2023-05-25T12:41:50.827" v="1149" actId="26606"/>
          <ac:picMkLst>
            <pc:docMk/>
            <pc:sldMk cId="29129873" sldId="264"/>
            <ac:picMk id="6" creationId="{DA014BA8-FDD6-DE67-006B-A6DEEEFD817C}"/>
          </ac:picMkLst>
        </pc:picChg>
        <pc:cxnChg chg="add">
          <ac:chgData name="Nick Selby (AMA - Staff)" userId="8fedce13-7107-4e76-8370-575abd509bd9" providerId="ADAL" clId="{679C17A8-8CED-1D4B-8EEB-6975D5AB63FD}" dt="2023-05-25T12:41:50.827" v="1149" actId="26606"/>
          <ac:cxnSpMkLst>
            <pc:docMk/>
            <pc:sldMk cId="29129873" sldId="264"/>
            <ac:cxnSpMk id="11" creationId="{4D56677B-C0B7-4DAC-ACAD-8054FF1B599A}"/>
          </ac:cxnSpMkLst>
        </pc:cxnChg>
      </pc:sldChg>
      <pc:sldChg chg="modSp ord">
        <pc:chgData name="Nick Selby (AMA - Staff)" userId="8fedce13-7107-4e76-8370-575abd509bd9" providerId="ADAL" clId="{679C17A8-8CED-1D4B-8EEB-6975D5AB63FD}" dt="2023-05-25T12:23:38.714" v="757" actId="255"/>
        <pc:sldMkLst>
          <pc:docMk/>
          <pc:sldMk cId="2009269159" sldId="265"/>
        </pc:sldMkLst>
        <pc:spChg chg="mod">
          <ac:chgData name="Nick Selby (AMA - Staff)" userId="8fedce13-7107-4e76-8370-575abd509bd9" providerId="ADAL" clId="{679C17A8-8CED-1D4B-8EEB-6975D5AB63FD}" dt="2023-05-25T12:23:38.714" v="757" actId="255"/>
          <ac:spMkLst>
            <pc:docMk/>
            <pc:sldMk cId="2009269159" sldId="265"/>
            <ac:spMk id="2" creationId="{00000000-0000-0000-0000-000000000000}"/>
          </ac:spMkLst>
        </pc:spChg>
      </pc:sldChg>
      <pc:sldChg chg="del">
        <pc:chgData name="Nick Selby (AMA - Staff)" userId="8fedce13-7107-4e76-8370-575abd509bd9" providerId="ADAL" clId="{679C17A8-8CED-1D4B-8EEB-6975D5AB63FD}" dt="2023-05-25T12:38:45.679" v="1145" actId="2696"/>
        <pc:sldMkLst>
          <pc:docMk/>
          <pc:sldMk cId="2401687255" sldId="266"/>
        </pc:sldMkLst>
      </pc:sldChg>
      <pc:sldChg chg="addSp delSp modSp new add del ord">
        <pc:chgData name="Nick Selby (AMA - Staff)" userId="8fedce13-7107-4e76-8370-575abd509bd9" providerId="ADAL" clId="{679C17A8-8CED-1D4B-8EEB-6975D5AB63FD}" dt="2023-05-25T11:44:15.512" v="146" actId="1076"/>
        <pc:sldMkLst>
          <pc:docMk/>
          <pc:sldMk cId="3964481343" sldId="267"/>
        </pc:sldMkLst>
        <pc:spChg chg="del">
          <ac:chgData name="Nick Selby (AMA - Staff)" userId="8fedce13-7107-4e76-8370-575abd509bd9" providerId="ADAL" clId="{679C17A8-8CED-1D4B-8EEB-6975D5AB63FD}" dt="2023-05-25T11:35:19.446" v="6" actId="478"/>
          <ac:spMkLst>
            <pc:docMk/>
            <pc:sldMk cId="3964481343" sldId="267"/>
            <ac:spMk id="2" creationId="{94CAD17C-8A14-FF2B-D2E0-67C551E0BA26}"/>
          </ac:spMkLst>
        </pc:spChg>
        <pc:spChg chg="del mod">
          <ac:chgData name="Nick Selby (AMA - Staff)" userId="8fedce13-7107-4e76-8370-575abd509bd9" providerId="ADAL" clId="{679C17A8-8CED-1D4B-8EEB-6975D5AB63FD}" dt="2023-05-25T11:34:26.468" v="4" actId="931"/>
          <ac:spMkLst>
            <pc:docMk/>
            <pc:sldMk cId="3964481343" sldId="267"/>
            <ac:spMk id="3" creationId="{A0F039C4-3372-0208-CF7B-A8F62723619A}"/>
          </ac:spMkLst>
        </pc:spChg>
        <pc:picChg chg="add mod ord">
          <ac:chgData name="Nick Selby (AMA - Staff)" userId="8fedce13-7107-4e76-8370-575abd509bd9" providerId="ADAL" clId="{679C17A8-8CED-1D4B-8EEB-6975D5AB63FD}" dt="2023-05-25T11:36:24.300" v="143" actId="14100"/>
          <ac:picMkLst>
            <pc:docMk/>
            <pc:sldMk cId="3964481343" sldId="267"/>
            <ac:picMk id="4" creationId="{583E5909-F1FD-5DF4-2BC2-2AE730F057EA}"/>
          </ac:picMkLst>
        </pc:picChg>
        <pc:picChg chg="add del">
          <ac:chgData name="Nick Selby (AMA - Staff)" userId="8fedce13-7107-4e76-8370-575abd509bd9" providerId="ADAL" clId="{679C17A8-8CED-1D4B-8EEB-6975D5AB63FD}" dt="2023-05-25T11:35:24.647" v="7" actId="478"/>
          <ac:picMkLst>
            <pc:docMk/>
            <pc:sldMk cId="3964481343" sldId="267"/>
            <ac:picMk id="5" creationId="{F60AFE47-F308-2E5D-716A-5909D9EAD259}"/>
          </ac:picMkLst>
        </pc:picChg>
        <pc:picChg chg="add mod">
          <ac:chgData name="Nick Selby (AMA - Staff)" userId="8fedce13-7107-4e76-8370-575abd509bd9" providerId="ADAL" clId="{679C17A8-8CED-1D4B-8EEB-6975D5AB63FD}" dt="2023-05-25T11:36:16.046" v="140" actId="1038"/>
          <ac:picMkLst>
            <pc:docMk/>
            <pc:sldMk cId="3964481343" sldId="267"/>
            <ac:picMk id="6" creationId="{FFE59E20-FF09-45AC-AAF6-E0B5B71EAF5B}"/>
          </ac:picMkLst>
        </pc:picChg>
      </pc:sldChg>
      <pc:sldChg chg="addSp delSp modSp new mod setBg">
        <pc:chgData name="Nick Selby (AMA - Staff)" userId="8fedce13-7107-4e76-8370-575abd509bd9" providerId="ADAL" clId="{679C17A8-8CED-1D4B-8EEB-6975D5AB63FD}" dt="2023-05-25T11:47:12.912" v="160" actId="26606"/>
        <pc:sldMkLst>
          <pc:docMk/>
          <pc:sldMk cId="3041212741" sldId="268"/>
        </pc:sldMkLst>
        <pc:spChg chg="del">
          <ac:chgData name="Nick Selby (AMA - Staff)" userId="8fedce13-7107-4e76-8370-575abd509bd9" providerId="ADAL" clId="{679C17A8-8CED-1D4B-8EEB-6975D5AB63FD}" dt="2023-05-25T11:45:10.136" v="150" actId="478"/>
          <ac:spMkLst>
            <pc:docMk/>
            <pc:sldMk cId="3041212741" sldId="268"/>
            <ac:spMk id="2" creationId="{ED642D17-78B1-A72B-7DB8-B115552DC4D1}"/>
          </ac:spMkLst>
        </pc:spChg>
        <pc:spChg chg="del">
          <ac:chgData name="Nick Selby (AMA - Staff)" userId="8fedce13-7107-4e76-8370-575abd509bd9" providerId="ADAL" clId="{679C17A8-8CED-1D4B-8EEB-6975D5AB63FD}" dt="2023-05-25T11:45:14.700" v="151" actId="478"/>
          <ac:spMkLst>
            <pc:docMk/>
            <pc:sldMk cId="3041212741" sldId="268"/>
            <ac:spMk id="3" creationId="{25B5C9FE-A778-E009-B94B-2DB045C28C28}"/>
          </ac:spMkLst>
        </pc:spChg>
        <pc:spChg chg="add del">
          <ac:chgData name="Nick Selby (AMA - Staff)" userId="8fedce13-7107-4e76-8370-575abd509bd9" providerId="ADAL" clId="{679C17A8-8CED-1D4B-8EEB-6975D5AB63FD}" dt="2023-05-25T11:46:38.862" v="158" actId="26606"/>
          <ac:spMkLst>
            <pc:docMk/>
            <pc:sldMk cId="3041212741" sldId="268"/>
            <ac:spMk id="11" creationId="{799448F2-0E5B-42DA-B2D1-11A14E947BD4}"/>
          </ac:spMkLst>
        </pc:spChg>
        <pc:spChg chg="add del">
          <ac:chgData name="Nick Selby (AMA - Staff)" userId="8fedce13-7107-4e76-8370-575abd509bd9" providerId="ADAL" clId="{679C17A8-8CED-1D4B-8EEB-6975D5AB63FD}" dt="2023-05-25T11:46:38.862" v="158" actId="26606"/>
          <ac:spMkLst>
            <pc:docMk/>
            <pc:sldMk cId="3041212741" sldId="268"/>
            <ac:spMk id="13" creationId="{4E8A7552-20E1-4F34-ADAB-C1DB6634D47E}"/>
          </ac:spMkLst>
        </pc:spChg>
        <pc:spChg chg="add">
          <ac:chgData name="Nick Selby (AMA - Staff)" userId="8fedce13-7107-4e76-8370-575abd509bd9" providerId="ADAL" clId="{679C17A8-8CED-1D4B-8EEB-6975D5AB63FD}" dt="2023-05-25T11:47:12.912" v="160" actId="26606"/>
          <ac:spMkLst>
            <pc:docMk/>
            <pc:sldMk cId="3041212741" sldId="268"/>
            <ac:spMk id="27" creationId="{4AAA6991-1DF8-455A-9991-7F52F96659E0}"/>
          </ac:spMkLst>
        </pc:spChg>
        <pc:picChg chg="add mod ord">
          <ac:chgData name="Nick Selby (AMA - Staff)" userId="8fedce13-7107-4e76-8370-575abd509bd9" providerId="ADAL" clId="{679C17A8-8CED-1D4B-8EEB-6975D5AB63FD}" dt="2023-05-25T11:47:12.912" v="160" actId="26606"/>
          <ac:picMkLst>
            <pc:docMk/>
            <pc:sldMk cId="3041212741" sldId="268"/>
            <ac:picMk id="4" creationId="{52DB2FA2-2B01-ADCA-6256-EC47A089A797}"/>
          </ac:picMkLst>
        </pc:picChg>
        <pc:picChg chg="add mod ord">
          <ac:chgData name="Nick Selby (AMA - Staff)" userId="8fedce13-7107-4e76-8370-575abd509bd9" providerId="ADAL" clId="{679C17A8-8CED-1D4B-8EEB-6975D5AB63FD}" dt="2023-05-25T11:47:12.912" v="160" actId="26606"/>
          <ac:picMkLst>
            <pc:docMk/>
            <pc:sldMk cId="3041212741" sldId="268"/>
            <ac:picMk id="5" creationId="{903E0DF3-105E-5FEE-CF2D-ED1C63C14F86}"/>
          </ac:picMkLst>
        </pc:picChg>
        <pc:picChg chg="add mod ord">
          <ac:chgData name="Nick Selby (AMA - Staff)" userId="8fedce13-7107-4e76-8370-575abd509bd9" providerId="ADAL" clId="{679C17A8-8CED-1D4B-8EEB-6975D5AB63FD}" dt="2023-05-25T11:47:12.912" v="160" actId="26606"/>
          <ac:picMkLst>
            <pc:docMk/>
            <pc:sldMk cId="3041212741" sldId="268"/>
            <ac:picMk id="6" creationId="{C6709608-F35A-DD9E-3AC8-1E2597FA23F4}"/>
          </ac:picMkLst>
        </pc:picChg>
        <pc:picChg chg="add mod">
          <ac:chgData name="Nick Selby (AMA - Staff)" userId="8fedce13-7107-4e76-8370-575abd509bd9" providerId="ADAL" clId="{679C17A8-8CED-1D4B-8EEB-6975D5AB63FD}" dt="2023-05-25T11:47:12.912" v="160" actId="26606"/>
          <ac:picMkLst>
            <pc:docMk/>
            <pc:sldMk cId="3041212741" sldId="268"/>
            <ac:picMk id="7" creationId="{54E987B2-2567-C316-5FD8-E99306F7EE91}"/>
          </ac:picMkLst>
        </pc:picChg>
        <pc:picChg chg="add mod">
          <ac:chgData name="Nick Selby (AMA - Staff)" userId="8fedce13-7107-4e76-8370-575abd509bd9" providerId="ADAL" clId="{679C17A8-8CED-1D4B-8EEB-6975D5AB63FD}" dt="2023-05-25T11:47:12.912" v="160" actId="26606"/>
          <ac:picMkLst>
            <pc:docMk/>
            <pc:sldMk cId="3041212741" sldId="268"/>
            <ac:picMk id="8" creationId="{42649F1D-BAF5-E68A-2743-59580F490C11}"/>
          </ac:picMkLst>
        </pc:picChg>
        <pc:cxnChg chg="add del">
          <ac:chgData name="Nick Selby (AMA - Staff)" userId="8fedce13-7107-4e76-8370-575abd509bd9" providerId="ADAL" clId="{679C17A8-8CED-1D4B-8EEB-6975D5AB63FD}" dt="2023-05-25T11:47:12.912" v="160" actId="26606"/>
          <ac:cxnSpMkLst>
            <pc:docMk/>
            <pc:sldMk cId="3041212741" sldId="268"/>
            <ac:cxnSpMk id="18" creationId="{91B6081D-D3E8-4209-B85B-EB1C655A6272}"/>
          </ac:cxnSpMkLst>
        </pc:cxnChg>
        <pc:cxnChg chg="add del">
          <ac:chgData name="Nick Selby (AMA - Staff)" userId="8fedce13-7107-4e76-8370-575abd509bd9" providerId="ADAL" clId="{679C17A8-8CED-1D4B-8EEB-6975D5AB63FD}" dt="2023-05-25T11:47:12.912" v="160" actId="26606"/>
          <ac:cxnSpMkLst>
            <pc:docMk/>
            <pc:sldMk cId="3041212741" sldId="268"/>
            <ac:cxnSpMk id="20" creationId="{28CA55E4-1295-45C8-BA05-5A9E705B749A}"/>
          </ac:cxnSpMkLst>
        </pc:cxnChg>
        <pc:cxnChg chg="add del">
          <ac:chgData name="Nick Selby (AMA - Staff)" userId="8fedce13-7107-4e76-8370-575abd509bd9" providerId="ADAL" clId="{679C17A8-8CED-1D4B-8EEB-6975D5AB63FD}" dt="2023-05-25T11:47:12.912" v="160" actId="26606"/>
          <ac:cxnSpMkLst>
            <pc:docMk/>
            <pc:sldMk cId="3041212741" sldId="268"/>
            <ac:cxnSpMk id="22" creationId="{08C5794E-A9A1-4A23-AF68-C79A7822334C}"/>
          </ac:cxnSpMkLst>
        </pc:cxnChg>
      </pc:sldChg>
      <pc:sldChg chg="addSp delSp modSp new mod setBg">
        <pc:chgData name="Nick Selby (AMA - Staff)" userId="8fedce13-7107-4e76-8370-575abd509bd9" providerId="ADAL" clId="{679C17A8-8CED-1D4B-8EEB-6975D5AB63FD}" dt="2023-05-25T12:32:28.045" v="932" actId="1038"/>
        <pc:sldMkLst>
          <pc:docMk/>
          <pc:sldMk cId="1981285548" sldId="269"/>
        </pc:sldMkLst>
        <pc:spChg chg="del">
          <ac:chgData name="Nick Selby (AMA - Staff)" userId="8fedce13-7107-4e76-8370-575abd509bd9" providerId="ADAL" clId="{679C17A8-8CED-1D4B-8EEB-6975D5AB63FD}" dt="2023-05-25T11:48:40.062" v="162" actId="478"/>
          <ac:spMkLst>
            <pc:docMk/>
            <pc:sldMk cId="1981285548" sldId="269"/>
            <ac:spMk id="2" creationId="{40529DC5-F2F9-51EB-C322-DECE504813F6}"/>
          </ac:spMkLst>
        </pc:spChg>
        <pc:spChg chg="del">
          <ac:chgData name="Nick Selby (AMA - Staff)" userId="8fedce13-7107-4e76-8370-575abd509bd9" providerId="ADAL" clId="{679C17A8-8CED-1D4B-8EEB-6975D5AB63FD}" dt="2023-05-25T11:48:42.332" v="163" actId="478"/>
          <ac:spMkLst>
            <pc:docMk/>
            <pc:sldMk cId="1981285548" sldId="269"/>
            <ac:spMk id="3" creationId="{15F2B838-1790-9B48-9F93-2139DC9EC946}"/>
          </ac:spMkLst>
        </pc:spChg>
        <pc:spChg chg="add del">
          <ac:chgData name="Nick Selby (AMA - Staff)" userId="8fedce13-7107-4e76-8370-575abd509bd9" providerId="ADAL" clId="{679C17A8-8CED-1D4B-8EEB-6975D5AB63FD}" dt="2023-05-25T11:52:42.074" v="167" actId="22"/>
          <ac:spMkLst>
            <pc:docMk/>
            <pc:sldMk cId="1981285548" sldId="269"/>
            <ac:spMk id="6" creationId="{BDD6D1BE-236C-A254-CAD9-502EF70E0398}"/>
          </ac:spMkLst>
        </pc:spChg>
        <pc:spChg chg="add mod">
          <ac:chgData name="Nick Selby (AMA - Staff)" userId="8fedce13-7107-4e76-8370-575abd509bd9" providerId="ADAL" clId="{679C17A8-8CED-1D4B-8EEB-6975D5AB63FD}" dt="2023-05-25T12:32:28.045" v="932" actId="1038"/>
          <ac:spMkLst>
            <pc:docMk/>
            <pc:sldMk cId="1981285548" sldId="269"/>
            <ac:spMk id="8" creationId="{67F2EFA9-9B39-6204-F831-2DC566736686}"/>
          </ac:spMkLst>
        </pc:spChg>
        <pc:picChg chg="add mod">
          <ac:chgData name="Nick Selby (AMA - Staff)" userId="8fedce13-7107-4e76-8370-575abd509bd9" providerId="ADAL" clId="{679C17A8-8CED-1D4B-8EEB-6975D5AB63FD}" dt="2023-05-25T12:26:22.585" v="764" actId="14826"/>
          <ac:picMkLst>
            <pc:docMk/>
            <pc:sldMk cId="1981285548" sldId="269"/>
            <ac:picMk id="4" creationId="{A8A4F7A4-C027-8F84-907B-B6F3C0F7E3CC}"/>
          </ac:picMkLst>
        </pc:picChg>
      </pc:sldChg>
      <pc:sldChg chg="modSp add">
        <pc:chgData name="Nick Selby (AMA - Staff)" userId="8fedce13-7107-4e76-8370-575abd509bd9" providerId="ADAL" clId="{679C17A8-8CED-1D4B-8EEB-6975D5AB63FD}" dt="2023-05-25T12:19:49.246" v="752" actId="14826"/>
        <pc:sldMkLst>
          <pc:docMk/>
          <pc:sldMk cId="1677678234" sldId="270"/>
        </pc:sldMkLst>
        <pc:spChg chg="mod">
          <ac:chgData name="Nick Selby (AMA - Staff)" userId="8fedce13-7107-4e76-8370-575abd509bd9" providerId="ADAL" clId="{679C17A8-8CED-1D4B-8EEB-6975D5AB63FD}" dt="2023-05-25T12:19:07.142" v="751" actId="1035"/>
          <ac:spMkLst>
            <pc:docMk/>
            <pc:sldMk cId="1677678234" sldId="270"/>
            <ac:spMk id="8" creationId="{67F2EFA9-9B39-6204-F831-2DC566736686}"/>
          </ac:spMkLst>
        </pc:spChg>
        <pc:picChg chg="mod">
          <ac:chgData name="Nick Selby (AMA - Staff)" userId="8fedce13-7107-4e76-8370-575abd509bd9" providerId="ADAL" clId="{679C17A8-8CED-1D4B-8EEB-6975D5AB63FD}" dt="2023-05-25T12:19:49.246" v="752" actId="14826"/>
          <ac:picMkLst>
            <pc:docMk/>
            <pc:sldMk cId="1677678234" sldId="270"/>
            <ac:picMk id="4" creationId="{A8A4F7A4-C027-8F84-907B-B6F3C0F7E3CC}"/>
          </ac:picMkLst>
        </pc:picChg>
      </pc:sldChg>
      <pc:sldChg chg="add">
        <pc:chgData name="Nick Selby (AMA - Staff)" userId="8fedce13-7107-4e76-8370-575abd509bd9" providerId="ADAL" clId="{679C17A8-8CED-1D4B-8EEB-6975D5AB63FD}" dt="2023-05-25T12:20:49.854" v="754" actId="571"/>
        <pc:sldMkLst>
          <pc:docMk/>
          <pc:sldMk cId="35316337" sldId="271"/>
        </pc:sldMkLst>
      </pc:sldChg>
      <pc:sldChg chg="modSp add">
        <pc:chgData name="Nick Selby (AMA - Staff)" userId="8fedce13-7107-4e76-8370-575abd509bd9" providerId="ADAL" clId="{679C17A8-8CED-1D4B-8EEB-6975D5AB63FD}" dt="2023-05-25T12:38:24.831" v="1143" actId="1037"/>
        <pc:sldMkLst>
          <pc:docMk/>
          <pc:sldMk cId="2377948433" sldId="272"/>
        </pc:sldMkLst>
        <pc:spChg chg="mod">
          <ac:chgData name="Nick Selby (AMA - Staff)" userId="8fedce13-7107-4e76-8370-575abd509bd9" providerId="ADAL" clId="{679C17A8-8CED-1D4B-8EEB-6975D5AB63FD}" dt="2023-05-25T12:38:24.831" v="1143" actId="1037"/>
          <ac:spMkLst>
            <pc:docMk/>
            <pc:sldMk cId="2377948433" sldId="272"/>
            <ac:spMk id="8" creationId="{67F2EFA9-9B39-6204-F831-2DC566736686}"/>
          </ac:spMkLst>
        </pc:spChg>
        <pc:picChg chg="mod">
          <ac:chgData name="Nick Selby (AMA - Staff)" userId="8fedce13-7107-4e76-8370-575abd509bd9" providerId="ADAL" clId="{679C17A8-8CED-1D4B-8EEB-6975D5AB63FD}" dt="2023-05-25T12:34:35.228" v="936" actId="14826"/>
          <ac:picMkLst>
            <pc:docMk/>
            <pc:sldMk cId="2377948433" sldId="272"/>
            <ac:picMk id="4" creationId="{A8A4F7A4-C027-8F84-907B-B6F3C0F7E3CC}"/>
          </ac:picMkLst>
        </pc:picChg>
      </pc:sldChg>
      <pc:sldChg chg="addSp delSp modSp new mod ord setBg">
        <pc:chgData name="Nick Selby (AMA - Staff)" userId="8fedce13-7107-4e76-8370-575abd509bd9" providerId="ADAL" clId="{679C17A8-8CED-1D4B-8EEB-6975D5AB63FD}" dt="2023-05-25T12:26:07.206" v="763" actId="26606"/>
        <pc:sldMkLst>
          <pc:docMk/>
          <pc:sldMk cId="837498875" sldId="273"/>
        </pc:sldMkLst>
        <pc:spChg chg="del">
          <ac:chgData name="Nick Selby (AMA - Staff)" userId="8fedce13-7107-4e76-8370-575abd509bd9" providerId="ADAL" clId="{679C17A8-8CED-1D4B-8EEB-6975D5AB63FD}" dt="2023-05-25T12:25:32.693" v="760" actId="478"/>
          <ac:spMkLst>
            <pc:docMk/>
            <pc:sldMk cId="837498875" sldId="273"/>
            <ac:spMk id="2" creationId="{61CBDADD-164F-FE31-5BCA-F9ACCFFD1DC1}"/>
          </ac:spMkLst>
        </pc:spChg>
        <pc:spChg chg="del">
          <ac:chgData name="Nick Selby (AMA - Staff)" userId="8fedce13-7107-4e76-8370-575abd509bd9" providerId="ADAL" clId="{679C17A8-8CED-1D4B-8EEB-6975D5AB63FD}" dt="2023-05-25T12:25:29.947" v="759" actId="478"/>
          <ac:spMkLst>
            <pc:docMk/>
            <pc:sldMk cId="837498875" sldId="273"/>
            <ac:spMk id="3" creationId="{FFCCE976-E65E-C8D5-3761-B2410AE116AB}"/>
          </ac:spMkLst>
        </pc:spChg>
        <pc:spChg chg="add">
          <ac:chgData name="Nick Selby (AMA - Staff)" userId="8fedce13-7107-4e76-8370-575abd509bd9" providerId="ADAL" clId="{679C17A8-8CED-1D4B-8EEB-6975D5AB63FD}" dt="2023-05-25T12:26:07.206" v="763" actId="26606"/>
          <ac:spMkLst>
            <pc:docMk/>
            <pc:sldMk cId="837498875" sldId="273"/>
            <ac:spMk id="9" creationId="{42A4FC2C-047E-45A5-965D-8E1E3BF09BC6}"/>
          </ac:spMkLst>
        </pc:spChg>
        <pc:picChg chg="add mod">
          <ac:chgData name="Nick Selby (AMA - Staff)" userId="8fedce13-7107-4e76-8370-575abd509bd9" providerId="ADAL" clId="{679C17A8-8CED-1D4B-8EEB-6975D5AB63FD}" dt="2023-05-25T12:26:07.206" v="763" actId="26606"/>
          <ac:picMkLst>
            <pc:docMk/>
            <pc:sldMk cId="837498875" sldId="273"/>
            <ac:picMk id="4" creationId="{11028FE2-8EE0-216F-7C9B-D608D466591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DBC96-1CEE-D24C-89F5-1456D8AD628C}" type="datetimeFigureOut">
              <a:rPr lang="en-US" smtClean="0"/>
              <a:t>5/25/23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2377D1-7A21-A943-9EBD-9849050C2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14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145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599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286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619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206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98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5/25/23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914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5/25/23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262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5/25/23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508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473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849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5/25/23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05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83727" y="565727"/>
            <a:ext cx="4029364" cy="5391728"/>
          </a:xfrm>
        </p:spPr>
        <p:txBody>
          <a:bodyPr anchor="b">
            <a:normAutofit/>
          </a:bodyPr>
          <a:lstStyle/>
          <a:p>
            <a:pPr algn="l"/>
            <a:r>
              <a:rPr lang="en-GB" sz="2800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Painting by numbers: ecological consciousness in Creeley's </a:t>
            </a:r>
            <a:r>
              <a:rPr lang="en-GB" sz="2800" b="1" i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Pieces</a:t>
            </a:r>
            <a:br>
              <a:rPr lang="en-GB" sz="2800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sz="2700" b="1" dirty="0">
                <a:latin typeface="Times New Roman" pitchFamily="18" charset="0"/>
                <a:cs typeface="Times New Roman" pitchFamily="18" charset="0"/>
              </a:rPr>
            </a:br>
            <a:br>
              <a:rPr lang="en-GB" sz="2700" b="1" dirty="0">
                <a:latin typeface="Times New Roman" pitchFamily="18" charset="0"/>
                <a:cs typeface="Times New Roman" pitchFamily="18" charset="0"/>
              </a:rPr>
            </a:br>
            <a:br>
              <a:rPr lang="en-GB" sz="2700" b="1" dirty="0">
                <a:latin typeface="Times New Roman" pitchFamily="18" charset="0"/>
                <a:cs typeface="Times New Roman" pitchFamily="18" charset="0"/>
              </a:rPr>
            </a:br>
            <a:br>
              <a:rPr lang="en-GB" sz="2700" b="1" dirty="0">
                <a:latin typeface="Times New Roman" pitchFamily="18" charset="0"/>
                <a:cs typeface="Times New Roman" pitchFamily="18" charset="0"/>
              </a:rPr>
            </a:br>
            <a:br>
              <a:rPr lang="en-GB" sz="2700" b="1" dirty="0">
                <a:latin typeface="Times New Roman" pitchFamily="18" charset="0"/>
                <a:cs typeface="Times New Roman" pitchFamily="18" charset="0"/>
              </a:rPr>
            </a:br>
            <a:br>
              <a:rPr lang="en-GB" sz="1500" b="1" dirty="0">
                <a:latin typeface="Times New Roman" pitchFamily="18" charset="0"/>
                <a:cs typeface="Times New Roman" pitchFamily="18" charset="0"/>
              </a:rPr>
            </a:br>
            <a:br>
              <a:rPr lang="en-GB" sz="1500" b="1" dirty="0">
                <a:latin typeface="Times New Roman" pitchFamily="18" charset="0"/>
                <a:cs typeface="Times New Roman" pitchFamily="18" charset="0"/>
              </a:rPr>
            </a:br>
            <a:br>
              <a:rPr lang="en-GB" sz="1500" b="1" dirty="0">
                <a:latin typeface="Times New Roman" pitchFamily="18" charset="0"/>
                <a:cs typeface="Times New Roman" pitchFamily="18" charset="0"/>
              </a:rPr>
            </a:br>
            <a:br>
              <a:rPr lang="en-GB" sz="1500" b="1" dirty="0">
                <a:latin typeface="Times New Roman" pitchFamily="18" charset="0"/>
                <a:cs typeface="Times New Roman" pitchFamily="18" charset="0"/>
              </a:rPr>
            </a:br>
            <a:br>
              <a:rPr lang="en-GB" sz="1500" b="1" dirty="0">
                <a:latin typeface="Times New Roman" pitchFamily="18" charset="0"/>
                <a:cs typeface="Times New Roman" pitchFamily="18" charset="0"/>
              </a:rPr>
            </a:br>
            <a:r>
              <a:rPr lang="en-GB" sz="2000" b="1" i="1" dirty="0">
                <a:latin typeface="+mn-lt"/>
                <a:cs typeface="Times New Roman" pitchFamily="18" charset="0"/>
              </a:rPr>
              <a:t>Nick Selby, </a:t>
            </a:r>
            <a:br>
              <a:rPr lang="en-GB" sz="2000" b="1" i="1" dirty="0">
                <a:latin typeface="+mn-lt"/>
                <a:cs typeface="Times New Roman" pitchFamily="18" charset="0"/>
              </a:rPr>
            </a:br>
            <a:r>
              <a:rPr lang="en-GB" sz="2000" b="1" i="1" dirty="0">
                <a:latin typeface="+mn-lt"/>
                <a:cs typeface="Times New Roman" pitchFamily="18" charset="0"/>
              </a:rPr>
              <a:t>University of East Anglia</a:t>
            </a:r>
            <a:br>
              <a:rPr lang="en-GB" sz="2000" b="1" dirty="0">
                <a:latin typeface="+mn-lt"/>
                <a:cs typeface="Times New Roman" pitchFamily="18" charset="0"/>
              </a:rPr>
            </a:br>
            <a:br>
              <a:rPr lang="en-GB" sz="1500" b="1" dirty="0">
                <a:latin typeface="Times New Roman" pitchFamily="18" charset="0"/>
                <a:cs typeface="Times New Roman" pitchFamily="18" charset="0"/>
              </a:rPr>
            </a:br>
            <a:endParaRPr lang="en-GB" sz="15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creeley wooden bird">
            <a:extLst>
              <a:ext uri="{FF2B5EF4-FFF2-40B4-BE49-F238E27FC236}">
                <a16:creationId xmlns:a16="http://schemas.microsoft.com/office/drawing/2014/main" id="{26807860-AE47-874C-A68D-EABC6E571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0" r="7489"/>
          <a:stretch/>
        </p:blipFill>
        <p:spPr bwMode="auto">
          <a:xfrm>
            <a:off x="20" y="10"/>
            <a:ext cx="4518095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6579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F2FBF6-8631-4944-8554-C65B72A20D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85" r="20800"/>
          <a:stretch/>
        </p:blipFill>
        <p:spPr>
          <a:xfrm>
            <a:off x="854493" y="1123527"/>
            <a:ext cx="3539463" cy="46048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1573887"/>
            <a:ext cx="0" cy="3710227"/>
          </a:xfrm>
          <a:prstGeom prst="line">
            <a:avLst/>
          </a:prstGeom>
          <a:ln w="19050"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>
            <a:extLst>
              <a:ext uri="{FF2B5EF4-FFF2-40B4-BE49-F238E27FC236}">
                <a16:creationId xmlns:a16="http://schemas.microsoft.com/office/drawing/2014/main" id="{DA014BA8-FDD6-DE67-006B-A6DEEEFD8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430" y="1123527"/>
            <a:ext cx="3405081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98460" y="373529"/>
            <a:ext cx="3065480" cy="6115016"/>
          </a:xfrm>
        </p:spPr>
        <p:txBody>
          <a:bodyPr anchor="t">
            <a:normAutofit/>
          </a:bodyPr>
          <a:lstStyle/>
          <a:p>
            <a:pPr algn="l"/>
            <a:br>
              <a:rPr lang="en-GB" sz="1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sz="1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sz="1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sz="1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sz="1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sz="1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sz="1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sz="1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sz="1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800" b="1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GB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‘A Step</a:t>
            </a:r>
            <a:r>
              <a:rPr lang="en-GB" sz="28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br>
              <a:rPr lang="en-GB" sz="28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8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en-GB" sz="28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sz="28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sz="28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sz="28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8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	Cup.</a:t>
            </a:r>
            <a:br>
              <a:rPr lang="en-GB" sz="28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8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	Bowl.</a:t>
            </a:r>
            <a:br>
              <a:rPr lang="en-GB" sz="28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8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	Saucer.</a:t>
            </a:r>
            <a:br>
              <a:rPr lang="en-GB" sz="28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8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	Full.</a:t>
            </a:r>
            <a:br>
              <a:rPr lang="en-GB" sz="28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2800" b="1" dirty="0">
              <a:latin typeface="+mn-lt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763190-D23F-A04B-A5D6-7359F3F072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16" r="24166" b="-1"/>
          <a:stretch/>
        </p:blipFill>
        <p:spPr>
          <a:xfrm>
            <a:off x="-354536" y="9"/>
            <a:ext cx="5571286" cy="7622523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092691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83E5909-F1FD-5DF4-2BC2-2AE730F057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717" y="485588"/>
            <a:ext cx="4693312" cy="5723399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FFE59E20-FF09-45AC-AAF6-E0B5B71EA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136" y="649013"/>
            <a:ext cx="4494205" cy="522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8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AAA6991-1DF8-455A-9991-7F52F9665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2DB2FA2-2B01-ADCA-6256-EC47A089A7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4" r="21840"/>
          <a:stretch/>
        </p:blipFill>
        <p:spPr>
          <a:xfrm>
            <a:off x="240033" y="320039"/>
            <a:ext cx="3428009" cy="412836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4E987B2-2567-C316-5FD8-E99306F7EE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2" r="29681"/>
          <a:stretch/>
        </p:blipFill>
        <p:spPr>
          <a:xfrm>
            <a:off x="3726188" y="320039"/>
            <a:ext cx="1687068" cy="412836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C6709608-F35A-DD9E-3AC8-1E2597FA23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1" r="-7" b="-7"/>
          <a:stretch/>
        </p:blipFill>
        <p:spPr>
          <a:xfrm>
            <a:off x="240033" y="4540159"/>
            <a:ext cx="1687068" cy="175458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03E0DF3-105E-5FEE-CF2D-ED1C63C14F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52" r="4" b="4"/>
          <a:stretch/>
        </p:blipFill>
        <p:spPr>
          <a:xfrm>
            <a:off x="1983786" y="4540159"/>
            <a:ext cx="3429469" cy="175458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42649F1D-BAF5-E68A-2743-59580F490C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0" r="11038" b="-1"/>
          <a:stretch/>
        </p:blipFill>
        <p:spPr>
          <a:xfrm>
            <a:off x="5465940" y="320039"/>
            <a:ext cx="3429469" cy="597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1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1028FE2-8EE0-216F-7C9B-D608D46659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" r="2" b="2"/>
          <a:stretch/>
        </p:blipFill>
        <p:spPr>
          <a:xfrm>
            <a:off x="628649" y="735153"/>
            <a:ext cx="7886701" cy="538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98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8A4F7A4-C027-8F84-907B-B6F3C0F7E3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14932" y="643757"/>
            <a:ext cx="4610057" cy="55704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F2EFA9-9B39-6204-F831-2DC566736686}"/>
              </a:ext>
            </a:extLst>
          </p:cNvPr>
          <p:cNvSpPr txBox="1"/>
          <p:nvPr/>
        </p:nvSpPr>
        <p:spPr>
          <a:xfrm>
            <a:off x="5044724" y="687335"/>
            <a:ext cx="382175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400" b="1" dirty="0">
                <a:solidFill>
                  <a:srgbClr val="21212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HREE</a:t>
            </a:r>
            <a:endParaRPr lang="en-GB" sz="2400" b="1" dirty="0">
              <a:solidFill>
                <a:srgbClr val="21212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400" b="1" dirty="0">
              <a:solidFill>
                <a:srgbClr val="21212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They come now with </a:t>
            </a:r>
          </a:p>
          <a:p>
            <a:r>
              <a:rPr lang="en-GB" sz="24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one in the middle — </a:t>
            </a:r>
          </a:p>
          <a:p>
            <a:r>
              <a:rPr lang="en-GB" sz="2400" b="1" dirty="0">
                <a:solidFill>
                  <a:srgbClr val="21212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24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ither side thus </a:t>
            </a:r>
          </a:p>
          <a:p>
            <a:r>
              <a:rPr lang="en-GB" sz="2400" b="1" dirty="0">
                <a:solidFill>
                  <a:srgbClr val="21212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24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nother. …</a:t>
            </a:r>
          </a:p>
          <a:p>
            <a:endParaRPr lang="en-GB" sz="2400" b="1" dirty="0">
              <a:solidFill>
                <a:srgbClr val="21212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Here forms have possibility. </a:t>
            </a:r>
          </a:p>
          <a:p>
            <a:endParaRPr lang="en-GB" sz="2400" b="1" dirty="0">
              <a:solidFill>
                <a:srgbClr val="21212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*</a:t>
            </a:r>
          </a:p>
          <a:p>
            <a:r>
              <a:rPr lang="en-GB" sz="24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When either this </a:t>
            </a:r>
          </a:p>
          <a:p>
            <a:r>
              <a:rPr lang="en-GB" sz="2400" b="1" dirty="0">
                <a:solidFill>
                  <a:srgbClr val="21212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24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 that becomes </a:t>
            </a:r>
          </a:p>
          <a:p>
            <a:r>
              <a:rPr lang="en-GB" sz="2400" b="1" dirty="0">
                <a:solidFill>
                  <a:srgbClr val="21212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z="24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hoice, this fact </a:t>
            </a:r>
          </a:p>
          <a:p>
            <a:endParaRPr lang="en-GB" sz="2400" b="1" dirty="0">
              <a:solidFill>
                <a:srgbClr val="21212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of things enters.</a:t>
            </a:r>
            <a:r>
              <a:rPr lang="en-GB" sz="2400" b="1" dirty="0">
                <a:effectLst/>
              </a:rPr>
              <a:t>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81285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8A4F7A4-C027-8F84-907B-B6F3C0F7E3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35266" y="649406"/>
            <a:ext cx="4169389" cy="55591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F2EFA9-9B39-6204-F831-2DC566736686}"/>
              </a:ext>
            </a:extLst>
          </p:cNvPr>
          <p:cNvSpPr txBox="1"/>
          <p:nvPr/>
        </p:nvSpPr>
        <p:spPr>
          <a:xfrm>
            <a:off x="5068244" y="946036"/>
            <a:ext cx="370416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2400" b="1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</a:p>
          <a:p>
            <a:endParaRPr lang="en-GB" sz="2400" b="1" dirty="0">
              <a:solidFill>
                <a:srgbClr val="21212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b="1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</a:p>
          <a:p>
            <a:r>
              <a:rPr lang="en-GB" sz="2400" b="1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singular upright flourishing </a:t>
            </a:r>
          </a:p>
          <a:p>
            <a:r>
              <a:rPr lang="en-GB" sz="2400" b="1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z="2400" b="1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ondition .</a:t>
            </a:r>
            <a:r>
              <a:rPr lang="en-GB" sz="24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. . </a:t>
            </a:r>
          </a:p>
          <a:p>
            <a:endParaRPr lang="en-GB" sz="2400" b="1" dirty="0">
              <a:solidFill>
                <a:srgbClr val="21212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b="1" dirty="0">
                <a:solidFill>
                  <a:srgbClr val="21212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  <a:p>
            <a:endParaRPr lang="en-GB" sz="2400" b="1" dirty="0">
              <a:solidFill>
                <a:srgbClr val="21212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Who was I that </a:t>
            </a:r>
          </a:p>
          <a:p>
            <a:r>
              <a:rPr lang="en-GB" sz="24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thought it was </a:t>
            </a:r>
          </a:p>
          <a:p>
            <a:r>
              <a:rPr lang="en-GB" sz="2400" b="1" dirty="0">
                <a:solidFill>
                  <a:srgbClr val="21212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24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nother one by</a:t>
            </a:r>
          </a:p>
          <a:p>
            <a:r>
              <a:rPr lang="en-GB" sz="2400" b="1" dirty="0">
                <a:solidFill>
                  <a:srgbClr val="21212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itself divided or multiplied</a:t>
            </a:r>
          </a:p>
          <a:p>
            <a:r>
              <a:rPr lang="en-GB" sz="2400" b="1" dirty="0">
                <a:solidFill>
                  <a:srgbClr val="21212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sz="24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roduces one.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77948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8A4F7A4-C027-8F84-907B-B6F3C0F7E3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14932" y="649406"/>
            <a:ext cx="4610057" cy="55591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F2EFA9-9B39-6204-F831-2DC566736686}"/>
              </a:ext>
            </a:extLst>
          </p:cNvPr>
          <p:cNvSpPr txBox="1"/>
          <p:nvPr/>
        </p:nvSpPr>
        <p:spPr>
          <a:xfrm>
            <a:off x="5632688" y="1816222"/>
            <a:ext cx="276342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NINE</a:t>
            </a:r>
          </a:p>
          <a:p>
            <a:endParaRPr lang="en-GB" sz="2400" b="1" dirty="0">
              <a:solidFill>
                <a:srgbClr val="21212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There is no point </a:t>
            </a:r>
          </a:p>
          <a:p>
            <a:r>
              <a:rPr lang="en-GB" sz="24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Of rest here. </a:t>
            </a:r>
            <a:endParaRPr lang="en-GB" sz="2400" b="1" dirty="0">
              <a:solidFill>
                <a:srgbClr val="21212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It wavers, </a:t>
            </a:r>
          </a:p>
          <a:p>
            <a:endParaRPr lang="en-GB" sz="2400" b="1" dirty="0">
              <a:solidFill>
                <a:srgbClr val="21212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it reflects multiply</a:t>
            </a:r>
            <a:r>
              <a:rPr lang="en-GB" sz="2400" b="1" dirty="0">
                <a:effectLst/>
              </a:rPr>
              <a:t>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316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8A4F7A4-C027-8F84-907B-B6F3C0F7E3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14932" y="649406"/>
            <a:ext cx="4610056" cy="55591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F2EFA9-9B39-6204-F831-2DC566736686}"/>
              </a:ext>
            </a:extLst>
          </p:cNvPr>
          <p:cNvSpPr txBox="1"/>
          <p:nvPr/>
        </p:nvSpPr>
        <p:spPr>
          <a:xfrm>
            <a:off x="5632688" y="487425"/>
            <a:ext cx="276342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FIVE</a:t>
            </a:r>
            <a:endParaRPr lang="en-GB" sz="2400" b="1" dirty="0">
              <a:solidFill>
                <a:srgbClr val="21212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400" b="1" dirty="0">
              <a:solidFill>
                <a:srgbClr val="21212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From each </a:t>
            </a:r>
          </a:p>
          <a:p>
            <a:r>
              <a:rPr lang="en-GB" sz="2400" b="1" dirty="0">
                <a:solidFill>
                  <a:srgbClr val="21212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24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 the four </a:t>
            </a:r>
          </a:p>
          <a:p>
            <a:r>
              <a:rPr lang="en-GB" sz="24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corners draw </a:t>
            </a:r>
          </a:p>
          <a:p>
            <a:endParaRPr lang="en-GB" sz="2400" b="1" dirty="0">
              <a:solidFill>
                <a:srgbClr val="21212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 line to </a:t>
            </a:r>
          </a:p>
          <a:p>
            <a:r>
              <a:rPr lang="en-GB" sz="2400" b="1" dirty="0">
                <a:solidFill>
                  <a:srgbClr val="21212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4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he alternate </a:t>
            </a:r>
          </a:p>
          <a:p>
            <a:r>
              <a:rPr lang="en-GB" sz="2400" b="1" dirty="0">
                <a:solidFill>
                  <a:srgbClr val="21212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sz="24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oints. Where </a:t>
            </a:r>
          </a:p>
          <a:p>
            <a:endParaRPr lang="en-GB" sz="2400" b="1" dirty="0">
              <a:solidFill>
                <a:srgbClr val="21212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these intersect </a:t>
            </a:r>
          </a:p>
          <a:p>
            <a:r>
              <a:rPr lang="en-GB" sz="2400" b="1" dirty="0">
                <a:solidFill>
                  <a:srgbClr val="21212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GB" sz="24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ill be </a:t>
            </a:r>
          </a:p>
          <a:p>
            <a:r>
              <a:rPr lang="en-GB" sz="24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five. </a:t>
            </a:r>
          </a:p>
          <a:p>
            <a:r>
              <a:rPr lang="en-GB" sz="2400" b="1" dirty="0">
                <a:solidFill>
                  <a:srgbClr val="21212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*</a:t>
            </a:r>
          </a:p>
          <a:p>
            <a:r>
              <a:rPr lang="en-GB" sz="24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 way to draw stars.</a:t>
            </a:r>
            <a:r>
              <a:rPr lang="en-GB" sz="2400" b="1" dirty="0">
                <a:effectLst/>
              </a:rPr>
              <a:t>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77678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512</TotalTime>
  <Words>15</Words>
  <Application>Microsoft Office PowerPoint</Application>
  <PresentationFormat>On-screen Show (4:3)</PresentationFormat>
  <Paragraphs>4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Painting by numbers: ecological consciousness in Creeley's Pieces           Nick Selby,  University of East Anglia  </vt:lpstr>
      <vt:lpstr>         from ‘A Step’        Cup.  Bowl.  Saucer.  Full.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East Anglia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Rachel Carson’s Silent Spring</dc:title>
  <dc:creator>Nick Selby</dc:creator>
  <cp:lastModifiedBy>Nick Selby (AMA - Staff)</cp:lastModifiedBy>
  <cp:revision>43</cp:revision>
  <dcterms:created xsi:type="dcterms:W3CDTF">2013-09-27T19:15:15Z</dcterms:created>
  <dcterms:modified xsi:type="dcterms:W3CDTF">2023-05-25T14:56:22Z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-265643507</vt:i4>
  </property>
  <property fmtid="{D5CDD505-2E9C-101B-9397-08002B2CF9AE}" pid="3" name="_NewReviewCycle">
    <vt:lpwstr/>
  </property>
  <property fmtid="{D5CDD505-2E9C-101B-9397-08002B2CF9AE}" pid="4" name="_EmailSubject">
    <vt:lpwstr>symposium powerpoint</vt:lpwstr>
  </property>
  <property fmtid="{D5CDD505-2E9C-101B-9397-08002B2CF9AE}" pid="5" name="_AuthorEmail">
    <vt:lpwstr>N.Selby@uea.ac.uk</vt:lpwstr>
  </property>
  <property fmtid="{D5CDD505-2E9C-101B-9397-08002B2CF9AE}" pid="6" name="_AuthorEmailDisplayName">
    <vt:lpwstr>Nick Selby (AMS)</vt:lpwstr>
  </property>
</Properties>
</file>